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2" r:id="rId3"/>
    <p:sldId id="260" r:id="rId4"/>
    <p:sldId id="261" r:id="rId5"/>
    <p:sldId id="262" r:id="rId6"/>
    <p:sldId id="263" r:id="rId7"/>
    <p:sldId id="266" r:id="rId8"/>
    <p:sldId id="265" r:id="rId9"/>
    <p:sldId id="264" r:id="rId10"/>
    <p:sldId id="267" r:id="rId11"/>
    <p:sldId id="268" r:id="rId12"/>
    <p:sldId id="269" r:id="rId13"/>
    <p:sldId id="270" r:id="rId14"/>
    <p:sldId id="293" r:id="rId15"/>
    <p:sldId id="294" r:id="rId16"/>
    <p:sldId id="295" r:id="rId17"/>
    <p:sldId id="271" r:id="rId18"/>
    <p:sldId id="283" r:id="rId19"/>
    <p:sldId id="282" r:id="rId20"/>
    <p:sldId id="281" r:id="rId21"/>
    <p:sldId id="275" r:id="rId22"/>
    <p:sldId id="284" r:id="rId23"/>
    <p:sldId id="285" r:id="rId24"/>
    <p:sldId id="286" r:id="rId25"/>
    <p:sldId id="287" r:id="rId26"/>
    <p:sldId id="296" r:id="rId27"/>
    <p:sldId id="288" r:id="rId28"/>
    <p:sldId id="289" r:id="rId29"/>
    <p:sldId id="290" r:id="rId30"/>
    <p:sldId id="291" r:id="rId31"/>
    <p:sldId id="297" r:id="rId32"/>
    <p:sldId id="278" r:id="rId33"/>
    <p:sldId id="298" r:id="rId34"/>
    <p:sldId id="299" r:id="rId35"/>
    <p:sldId id="279" r:id="rId36"/>
    <p:sldId id="28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93" autoAdjust="0"/>
    <p:restoredTop sz="94666" autoAdjust="0"/>
  </p:normalViewPr>
  <p:slideViewPr>
    <p:cSldViewPr>
      <p:cViewPr varScale="1">
        <p:scale>
          <a:sx n="162" d="100"/>
          <a:sy n="162" d="100"/>
        </p:scale>
        <p:origin x="-16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685CE-DB25-4B23-8024-E2511948D0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06A85B-1886-4417-AC17-09A74BCCFD06}">
      <dgm:prSet phldrT="[Text]"/>
      <dgm:spPr/>
      <dgm:t>
        <a:bodyPr/>
        <a:lstStyle/>
        <a:p>
          <a:r>
            <a:rPr lang="en-US" dirty="0" smtClean="0">
              <a:latin typeface="Haettenschweiler" pitchFamily="34" charset="0"/>
            </a:rPr>
            <a:t>Owner</a:t>
          </a:r>
          <a:endParaRPr lang="en-US" dirty="0">
            <a:latin typeface="Haettenschweiler" pitchFamily="34" charset="0"/>
          </a:endParaRPr>
        </a:p>
      </dgm:t>
    </dgm:pt>
    <dgm:pt modelId="{997BA2F9-3DAB-4AF2-8508-F5E15E57FD3C}" type="parTrans" cxnId="{4CE88911-3B02-4891-A1EB-46991FF9F09B}">
      <dgm:prSet/>
      <dgm:spPr/>
      <dgm:t>
        <a:bodyPr/>
        <a:lstStyle/>
        <a:p>
          <a:endParaRPr lang="en-US"/>
        </a:p>
      </dgm:t>
    </dgm:pt>
    <dgm:pt modelId="{7DFA6E89-0594-452E-9236-D2CC4DCA7595}" type="sibTrans" cxnId="{4CE88911-3B02-4891-A1EB-46991FF9F09B}">
      <dgm:prSet/>
      <dgm:spPr/>
      <dgm:t>
        <a:bodyPr/>
        <a:lstStyle/>
        <a:p>
          <a:endParaRPr lang="en-US"/>
        </a:p>
      </dgm:t>
    </dgm:pt>
    <dgm:pt modelId="{9D9DF4EE-109D-4871-9CDD-361E001437E0}" type="asst">
      <dgm:prSet phldrT="[Text]"/>
      <dgm:spPr/>
      <dgm:t>
        <a:bodyPr/>
        <a:lstStyle/>
        <a:p>
          <a:r>
            <a:rPr lang="en-US" dirty="0" smtClean="0">
              <a:latin typeface="Haettenschweiler" pitchFamily="34" charset="0"/>
            </a:rPr>
            <a:t>Architect</a:t>
          </a:r>
          <a:endParaRPr lang="en-US" dirty="0">
            <a:latin typeface="Haettenschweiler" pitchFamily="34" charset="0"/>
          </a:endParaRPr>
        </a:p>
      </dgm:t>
    </dgm:pt>
    <dgm:pt modelId="{C587E36C-913E-45DA-A4BC-6CAD231F1ED2}" type="parTrans" cxnId="{0E33A37E-F1B7-4933-8E02-69F07971FF5E}">
      <dgm:prSet/>
      <dgm:spPr/>
      <dgm:t>
        <a:bodyPr/>
        <a:lstStyle/>
        <a:p>
          <a:endParaRPr lang="en-US"/>
        </a:p>
      </dgm:t>
    </dgm:pt>
    <dgm:pt modelId="{17EF6BB9-4221-4481-A02D-C0EC3C7AC816}" type="sibTrans" cxnId="{0E33A37E-F1B7-4933-8E02-69F07971FF5E}">
      <dgm:prSet/>
      <dgm:spPr/>
      <dgm:t>
        <a:bodyPr/>
        <a:lstStyle/>
        <a:p>
          <a:endParaRPr lang="en-US"/>
        </a:p>
      </dgm:t>
    </dgm:pt>
    <dgm:pt modelId="{D75FDC9D-4F2B-4AC8-AED1-2308464927DD}">
      <dgm:prSet phldrT="[Text]"/>
      <dgm:spPr/>
      <dgm:t>
        <a:bodyPr/>
        <a:lstStyle/>
        <a:p>
          <a:r>
            <a:rPr lang="en-US" dirty="0" err="1" smtClean="0">
              <a:latin typeface="Haettenschweiler" pitchFamily="34" charset="0"/>
            </a:rPr>
            <a:t>Superintenent</a:t>
          </a:r>
          <a:endParaRPr lang="en-US" dirty="0">
            <a:latin typeface="Haettenschweiler" pitchFamily="34" charset="0"/>
          </a:endParaRPr>
        </a:p>
      </dgm:t>
    </dgm:pt>
    <dgm:pt modelId="{EE8609F6-4532-45B7-B4B5-1AF0B6C6BC1C}" type="parTrans" cxnId="{0748B6E4-B77A-4F47-A17F-99026594136E}">
      <dgm:prSet/>
      <dgm:spPr/>
      <dgm:t>
        <a:bodyPr/>
        <a:lstStyle/>
        <a:p>
          <a:endParaRPr lang="en-US"/>
        </a:p>
      </dgm:t>
    </dgm:pt>
    <dgm:pt modelId="{E376A608-A514-42F7-A821-7FD91705359C}" type="sibTrans" cxnId="{0748B6E4-B77A-4F47-A17F-99026594136E}">
      <dgm:prSet/>
      <dgm:spPr/>
      <dgm:t>
        <a:bodyPr/>
        <a:lstStyle/>
        <a:p>
          <a:endParaRPr lang="en-US"/>
        </a:p>
      </dgm:t>
    </dgm:pt>
    <dgm:pt modelId="{40780242-1D89-47BB-89D2-955123CCBAED}">
      <dgm:prSet phldrT="[Text]"/>
      <dgm:spPr/>
      <dgm:t>
        <a:bodyPr/>
        <a:lstStyle/>
        <a:p>
          <a:r>
            <a:rPr lang="en-US" dirty="0" smtClean="0">
              <a:latin typeface="Haettenschweiler" pitchFamily="34" charset="0"/>
            </a:rPr>
            <a:t>Builder</a:t>
          </a:r>
          <a:endParaRPr lang="en-US" dirty="0">
            <a:latin typeface="Haettenschweiler" pitchFamily="34" charset="0"/>
          </a:endParaRPr>
        </a:p>
      </dgm:t>
    </dgm:pt>
    <dgm:pt modelId="{765B9FBC-BFB1-41B7-BD65-D98538973E55}" type="parTrans" cxnId="{5DCCB9A2-8560-4FE8-A55B-34925F3E388B}">
      <dgm:prSet/>
      <dgm:spPr/>
      <dgm:t>
        <a:bodyPr/>
        <a:lstStyle/>
        <a:p>
          <a:endParaRPr lang="en-US"/>
        </a:p>
      </dgm:t>
    </dgm:pt>
    <dgm:pt modelId="{179737E4-95FA-40CB-A643-05CE6BC47F70}" type="sibTrans" cxnId="{5DCCB9A2-8560-4FE8-A55B-34925F3E388B}">
      <dgm:prSet/>
      <dgm:spPr/>
      <dgm:t>
        <a:bodyPr/>
        <a:lstStyle/>
        <a:p>
          <a:endParaRPr lang="en-US"/>
        </a:p>
      </dgm:t>
    </dgm:pt>
    <dgm:pt modelId="{7008DD73-1B1A-48EC-A659-8513D9E7E229}">
      <dgm:prSet phldrT="[Text]"/>
      <dgm:spPr/>
      <dgm:t>
        <a:bodyPr/>
        <a:lstStyle/>
        <a:p>
          <a:r>
            <a:rPr lang="en-US" dirty="0" smtClean="0">
              <a:latin typeface="Haettenschweiler" pitchFamily="34" charset="0"/>
            </a:rPr>
            <a:t>Consultant</a:t>
          </a:r>
          <a:endParaRPr lang="en-US" dirty="0">
            <a:latin typeface="Haettenschweiler" pitchFamily="34" charset="0"/>
          </a:endParaRPr>
        </a:p>
      </dgm:t>
    </dgm:pt>
    <dgm:pt modelId="{443487A4-0140-4A18-AD32-95F1066CDB77}" type="parTrans" cxnId="{CBF85D07-FBE8-411E-A048-A21F0A22CCC3}">
      <dgm:prSet/>
      <dgm:spPr/>
      <dgm:t>
        <a:bodyPr/>
        <a:lstStyle/>
        <a:p>
          <a:endParaRPr lang="en-US"/>
        </a:p>
      </dgm:t>
    </dgm:pt>
    <dgm:pt modelId="{D4B1B408-A7CE-4D23-A6C0-756B16FCFCDA}" type="sibTrans" cxnId="{CBF85D07-FBE8-411E-A048-A21F0A22CCC3}">
      <dgm:prSet/>
      <dgm:spPr/>
      <dgm:t>
        <a:bodyPr/>
        <a:lstStyle/>
        <a:p>
          <a:endParaRPr lang="en-US"/>
        </a:p>
      </dgm:t>
    </dgm:pt>
    <dgm:pt modelId="{233DA18C-0747-4C33-9465-7F4359C0AD2E}" type="pres">
      <dgm:prSet presAssocID="{D24685CE-DB25-4B23-8024-E2511948D0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975DB0E-27CF-4C59-8B8B-F84BFFCAAA12}" type="pres">
      <dgm:prSet presAssocID="{BD06A85B-1886-4417-AC17-09A74BCCFD06}" presName="hierRoot1" presStyleCnt="0">
        <dgm:presLayoutVars>
          <dgm:hierBranch val="init"/>
        </dgm:presLayoutVars>
      </dgm:prSet>
      <dgm:spPr/>
    </dgm:pt>
    <dgm:pt modelId="{C9D896F7-E8E8-4E2C-85ED-DBB3A7058BF2}" type="pres">
      <dgm:prSet presAssocID="{BD06A85B-1886-4417-AC17-09A74BCCFD06}" presName="rootComposite1" presStyleCnt="0"/>
      <dgm:spPr/>
    </dgm:pt>
    <dgm:pt modelId="{0AE81930-19EF-45FE-BB42-A611F5668E23}" type="pres">
      <dgm:prSet presAssocID="{BD06A85B-1886-4417-AC17-09A74BCCFD0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6BE8B-6B3D-4B26-9E79-9039DD4B4C92}" type="pres">
      <dgm:prSet presAssocID="{BD06A85B-1886-4417-AC17-09A74BCCFD0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286CE0D-B8B0-4C36-91A5-E88F3762FDCF}" type="pres">
      <dgm:prSet presAssocID="{BD06A85B-1886-4417-AC17-09A74BCCFD06}" presName="hierChild2" presStyleCnt="0"/>
      <dgm:spPr/>
    </dgm:pt>
    <dgm:pt modelId="{E8976A9D-6D8F-46D4-94F2-DF8C33568C29}" type="pres">
      <dgm:prSet presAssocID="{EE8609F6-4532-45B7-B4B5-1AF0B6C6BC1C}" presName="Name37" presStyleLbl="parChTrans1D2" presStyleIdx="0" presStyleCnt="4"/>
      <dgm:spPr/>
      <dgm:t>
        <a:bodyPr/>
        <a:lstStyle/>
        <a:p>
          <a:endParaRPr lang="en-US"/>
        </a:p>
      </dgm:t>
    </dgm:pt>
    <dgm:pt modelId="{491D1A7D-22A0-4D20-A978-0F103BD3A2B6}" type="pres">
      <dgm:prSet presAssocID="{D75FDC9D-4F2B-4AC8-AED1-2308464927DD}" presName="hierRoot2" presStyleCnt="0">
        <dgm:presLayoutVars>
          <dgm:hierBranch val="init"/>
        </dgm:presLayoutVars>
      </dgm:prSet>
      <dgm:spPr/>
    </dgm:pt>
    <dgm:pt modelId="{8D245D4F-8A85-48FC-ADAD-8CAB5339F03F}" type="pres">
      <dgm:prSet presAssocID="{D75FDC9D-4F2B-4AC8-AED1-2308464927DD}" presName="rootComposite" presStyleCnt="0"/>
      <dgm:spPr/>
    </dgm:pt>
    <dgm:pt modelId="{83C70854-3F5B-43BE-966D-40A2C64E7755}" type="pres">
      <dgm:prSet presAssocID="{D75FDC9D-4F2B-4AC8-AED1-2308464927D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2189E2-116A-4E5E-A81F-332458014EF1}" type="pres">
      <dgm:prSet presAssocID="{D75FDC9D-4F2B-4AC8-AED1-2308464927DD}" presName="rootConnector" presStyleLbl="node2" presStyleIdx="0" presStyleCnt="3"/>
      <dgm:spPr/>
      <dgm:t>
        <a:bodyPr/>
        <a:lstStyle/>
        <a:p>
          <a:endParaRPr lang="en-US"/>
        </a:p>
      </dgm:t>
    </dgm:pt>
    <dgm:pt modelId="{04365B66-F816-494B-8EE3-282A33697F93}" type="pres">
      <dgm:prSet presAssocID="{D75FDC9D-4F2B-4AC8-AED1-2308464927DD}" presName="hierChild4" presStyleCnt="0"/>
      <dgm:spPr/>
    </dgm:pt>
    <dgm:pt modelId="{1D923466-419E-460A-B801-BDA99729B04B}" type="pres">
      <dgm:prSet presAssocID="{D75FDC9D-4F2B-4AC8-AED1-2308464927DD}" presName="hierChild5" presStyleCnt="0"/>
      <dgm:spPr/>
    </dgm:pt>
    <dgm:pt modelId="{E7DE4DA2-0498-47E0-BEFE-C7A781602247}" type="pres">
      <dgm:prSet presAssocID="{765B9FBC-BFB1-41B7-BD65-D98538973E55}" presName="Name37" presStyleLbl="parChTrans1D2" presStyleIdx="1" presStyleCnt="4"/>
      <dgm:spPr/>
      <dgm:t>
        <a:bodyPr/>
        <a:lstStyle/>
        <a:p>
          <a:endParaRPr lang="en-US"/>
        </a:p>
      </dgm:t>
    </dgm:pt>
    <dgm:pt modelId="{A179930D-378B-4E7A-BB07-DF941A6EF657}" type="pres">
      <dgm:prSet presAssocID="{40780242-1D89-47BB-89D2-955123CCBAED}" presName="hierRoot2" presStyleCnt="0">
        <dgm:presLayoutVars>
          <dgm:hierBranch val="init"/>
        </dgm:presLayoutVars>
      </dgm:prSet>
      <dgm:spPr/>
    </dgm:pt>
    <dgm:pt modelId="{81CD1B14-CEFC-4ED9-A4A6-482E2C41827B}" type="pres">
      <dgm:prSet presAssocID="{40780242-1D89-47BB-89D2-955123CCBAED}" presName="rootComposite" presStyleCnt="0"/>
      <dgm:spPr/>
    </dgm:pt>
    <dgm:pt modelId="{590F252E-2DCA-46AA-A32D-069677B6CFD0}" type="pres">
      <dgm:prSet presAssocID="{40780242-1D89-47BB-89D2-955123CCBAE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29B433-3EC3-4746-90BF-E3BE7121305D}" type="pres">
      <dgm:prSet presAssocID="{40780242-1D89-47BB-89D2-955123CCBAED}" presName="rootConnector" presStyleLbl="node2" presStyleIdx="1" presStyleCnt="3"/>
      <dgm:spPr/>
      <dgm:t>
        <a:bodyPr/>
        <a:lstStyle/>
        <a:p>
          <a:endParaRPr lang="en-US"/>
        </a:p>
      </dgm:t>
    </dgm:pt>
    <dgm:pt modelId="{5A21BE15-D832-4190-B98F-BE1F00CB2D8E}" type="pres">
      <dgm:prSet presAssocID="{40780242-1D89-47BB-89D2-955123CCBAED}" presName="hierChild4" presStyleCnt="0"/>
      <dgm:spPr/>
    </dgm:pt>
    <dgm:pt modelId="{ED9DBA5F-F493-4F96-AAD6-D941680AC815}" type="pres">
      <dgm:prSet presAssocID="{40780242-1D89-47BB-89D2-955123CCBAED}" presName="hierChild5" presStyleCnt="0"/>
      <dgm:spPr/>
    </dgm:pt>
    <dgm:pt modelId="{7A82B05C-9721-4AA0-985D-A0B24779B3AE}" type="pres">
      <dgm:prSet presAssocID="{443487A4-0140-4A18-AD32-95F1066CDB77}" presName="Name37" presStyleLbl="parChTrans1D2" presStyleIdx="2" presStyleCnt="4"/>
      <dgm:spPr/>
      <dgm:t>
        <a:bodyPr/>
        <a:lstStyle/>
        <a:p>
          <a:endParaRPr lang="en-US"/>
        </a:p>
      </dgm:t>
    </dgm:pt>
    <dgm:pt modelId="{A263AB17-1618-4CE8-BCC7-3DB47FE7F944}" type="pres">
      <dgm:prSet presAssocID="{7008DD73-1B1A-48EC-A659-8513D9E7E229}" presName="hierRoot2" presStyleCnt="0">
        <dgm:presLayoutVars>
          <dgm:hierBranch val="init"/>
        </dgm:presLayoutVars>
      </dgm:prSet>
      <dgm:spPr/>
    </dgm:pt>
    <dgm:pt modelId="{F091DD33-BDEC-4D3D-B64E-18DC7EFF87A4}" type="pres">
      <dgm:prSet presAssocID="{7008DD73-1B1A-48EC-A659-8513D9E7E229}" presName="rootComposite" presStyleCnt="0"/>
      <dgm:spPr/>
    </dgm:pt>
    <dgm:pt modelId="{C90A9024-1722-4D25-BC35-1FAE5C7E890B}" type="pres">
      <dgm:prSet presAssocID="{7008DD73-1B1A-48EC-A659-8513D9E7E22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C7D651-FC51-4964-973C-6A041899391E}" type="pres">
      <dgm:prSet presAssocID="{7008DD73-1B1A-48EC-A659-8513D9E7E229}" presName="rootConnector" presStyleLbl="node2" presStyleIdx="2" presStyleCnt="3"/>
      <dgm:spPr/>
      <dgm:t>
        <a:bodyPr/>
        <a:lstStyle/>
        <a:p>
          <a:endParaRPr lang="en-US"/>
        </a:p>
      </dgm:t>
    </dgm:pt>
    <dgm:pt modelId="{72D62DC0-9C9A-4394-9957-E3612B407A0E}" type="pres">
      <dgm:prSet presAssocID="{7008DD73-1B1A-48EC-A659-8513D9E7E229}" presName="hierChild4" presStyleCnt="0"/>
      <dgm:spPr/>
    </dgm:pt>
    <dgm:pt modelId="{2527398D-1BC4-448E-A997-1B127B37D352}" type="pres">
      <dgm:prSet presAssocID="{7008DD73-1B1A-48EC-A659-8513D9E7E229}" presName="hierChild5" presStyleCnt="0"/>
      <dgm:spPr/>
    </dgm:pt>
    <dgm:pt modelId="{8180E903-B75A-4C6B-9A6B-F719AC792295}" type="pres">
      <dgm:prSet presAssocID="{BD06A85B-1886-4417-AC17-09A74BCCFD06}" presName="hierChild3" presStyleCnt="0"/>
      <dgm:spPr/>
    </dgm:pt>
    <dgm:pt modelId="{1ADF5191-5304-443F-AD20-6E2570A55DD9}" type="pres">
      <dgm:prSet presAssocID="{C587E36C-913E-45DA-A4BC-6CAD231F1ED2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1DB12C42-B190-4518-B81E-E577569625EF}" type="pres">
      <dgm:prSet presAssocID="{9D9DF4EE-109D-4871-9CDD-361E001437E0}" presName="hierRoot3" presStyleCnt="0">
        <dgm:presLayoutVars>
          <dgm:hierBranch val="init"/>
        </dgm:presLayoutVars>
      </dgm:prSet>
      <dgm:spPr/>
    </dgm:pt>
    <dgm:pt modelId="{DB9BBC9C-816F-4501-9549-D9B5197CBA44}" type="pres">
      <dgm:prSet presAssocID="{9D9DF4EE-109D-4871-9CDD-361E001437E0}" presName="rootComposite3" presStyleCnt="0"/>
      <dgm:spPr/>
    </dgm:pt>
    <dgm:pt modelId="{7E689133-6E4B-48CF-9AA6-0EAD49D55E1D}" type="pres">
      <dgm:prSet presAssocID="{9D9DF4EE-109D-4871-9CDD-361E001437E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54B7BE-6E7E-4C60-91DD-2CA79B675E54}" type="pres">
      <dgm:prSet presAssocID="{9D9DF4EE-109D-4871-9CDD-361E001437E0}" presName="rootConnector3" presStyleLbl="asst1" presStyleIdx="0" presStyleCnt="1"/>
      <dgm:spPr/>
      <dgm:t>
        <a:bodyPr/>
        <a:lstStyle/>
        <a:p>
          <a:endParaRPr lang="en-US"/>
        </a:p>
      </dgm:t>
    </dgm:pt>
    <dgm:pt modelId="{A09B6927-06DB-400E-A310-1540BC3A6B69}" type="pres">
      <dgm:prSet presAssocID="{9D9DF4EE-109D-4871-9CDD-361E001437E0}" presName="hierChild6" presStyleCnt="0"/>
      <dgm:spPr/>
    </dgm:pt>
    <dgm:pt modelId="{3C259AEA-23E2-4ECF-A390-0F4D6B3433F2}" type="pres">
      <dgm:prSet presAssocID="{9D9DF4EE-109D-4871-9CDD-361E001437E0}" presName="hierChild7" presStyleCnt="0"/>
      <dgm:spPr/>
    </dgm:pt>
  </dgm:ptLst>
  <dgm:cxnLst>
    <dgm:cxn modelId="{7E2D1540-23B3-42F0-8D77-4E8264CCD97C}" type="presOf" srcId="{7008DD73-1B1A-48EC-A659-8513D9E7E229}" destId="{C90A9024-1722-4D25-BC35-1FAE5C7E890B}" srcOrd="0" destOrd="0" presId="urn:microsoft.com/office/officeart/2005/8/layout/orgChart1"/>
    <dgm:cxn modelId="{7132C0F2-E8AE-41AB-A1DD-397F1FAF5FE6}" type="presOf" srcId="{D75FDC9D-4F2B-4AC8-AED1-2308464927DD}" destId="{B82189E2-116A-4E5E-A81F-332458014EF1}" srcOrd="1" destOrd="0" presId="urn:microsoft.com/office/officeart/2005/8/layout/orgChart1"/>
    <dgm:cxn modelId="{11353536-8A4D-4BA4-9338-BDD57072C5F5}" type="presOf" srcId="{765B9FBC-BFB1-41B7-BD65-D98538973E55}" destId="{E7DE4DA2-0498-47E0-BEFE-C7A781602247}" srcOrd="0" destOrd="0" presId="urn:microsoft.com/office/officeart/2005/8/layout/orgChart1"/>
    <dgm:cxn modelId="{787342F4-E119-44EA-82F0-0775224A0C32}" type="presOf" srcId="{40780242-1D89-47BB-89D2-955123CCBAED}" destId="{3629B433-3EC3-4746-90BF-E3BE7121305D}" srcOrd="1" destOrd="0" presId="urn:microsoft.com/office/officeart/2005/8/layout/orgChart1"/>
    <dgm:cxn modelId="{CBF85D07-FBE8-411E-A048-A21F0A22CCC3}" srcId="{BD06A85B-1886-4417-AC17-09A74BCCFD06}" destId="{7008DD73-1B1A-48EC-A659-8513D9E7E229}" srcOrd="3" destOrd="0" parTransId="{443487A4-0140-4A18-AD32-95F1066CDB77}" sibTransId="{D4B1B408-A7CE-4D23-A6C0-756B16FCFCDA}"/>
    <dgm:cxn modelId="{25EB1DCC-FE7E-4450-82F0-0202C5C1D445}" type="presOf" srcId="{BD06A85B-1886-4417-AC17-09A74BCCFD06}" destId="{0AE81930-19EF-45FE-BB42-A611F5668E23}" srcOrd="0" destOrd="0" presId="urn:microsoft.com/office/officeart/2005/8/layout/orgChart1"/>
    <dgm:cxn modelId="{D8AA08F0-8383-4384-B474-193B6A262CFD}" type="presOf" srcId="{9D9DF4EE-109D-4871-9CDD-361E001437E0}" destId="{7E689133-6E4B-48CF-9AA6-0EAD49D55E1D}" srcOrd="0" destOrd="0" presId="urn:microsoft.com/office/officeart/2005/8/layout/orgChart1"/>
    <dgm:cxn modelId="{0E33A37E-F1B7-4933-8E02-69F07971FF5E}" srcId="{BD06A85B-1886-4417-AC17-09A74BCCFD06}" destId="{9D9DF4EE-109D-4871-9CDD-361E001437E0}" srcOrd="0" destOrd="0" parTransId="{C587E36C-913E-45DA-A4BC-6CAD231F1ED2}" sibTransId="{17EF6BB9-4221-4481-A02D-C0EC3C7AC816}"/>
    <dgm:cxn modelId="{8D5F4C3B-AEE2-4D7C-BC32-A1450D571178}" type="presOf" srcId="{D75FDC9D-4F2B-4AC8-AED1-2308464927DD}" destId="{83C70854-3F5B-43BE-966D-40A2C64E7755}" srcOrd="0" destOrd="0" presId="urn:microsoft.com/office/officeart/2005/8/layout/orgChart1"/>
    <dgm:cxn modelId="{F9EB7CD0-5871-4030-B2B2-8D6277B64209}" type="presOf" srcId="{40780242-1D89-47BB-89D2-955123CCBAED}" destId="{590F252E-2DCA-46AA-A32D-069677B6CFD0}" srcOrd="0" destOrd="0" presId="urn:microsoft.com/office/officeart/2005/8/layout/orgChart1"/>
    <dgm:cxn modelId="{CA6F8A51-2F8F-4F3B-AF72-17D7E9B006F5}" type="presOf" srcId="{BD06A85B-1886-4417-AC17-09A74BCCFD06}" destId="{7796BE8B-6B3D-4B26-9E79-9039DD4B4C92}" srcOrd="1" destOrd="0" presId="urn:microsoft.com/office/officeart/2005/8/layout/orgChart1"/>
    <dgm:cxn modelId="{869FE432-74A0-430F-BA1D-87D193ED3076}" type="presOf" srcId="{443487A4-0140-4A18-AD32-95F1066CDB77}" destId="{7A82B05C-9721-4AA0-985D-A0B24779B3AE}" srcOrd="0" destOrd="0" presId="urn:microsoft.com/office/officeart/2005/8/layout/orgChart1"/>
    <dgm:cxn modelId="{F8421D47-D17F-4463-ABAB-C4F2C7BA3276}" type="presOf" srcId="{7008DD73-1B1A-48EC-A659-8513D9E7E229}" destId="{E9C7D651-FC51-4964-973C-6A041899391E}" srcOrd="1" destOrd="0" presId="urn:microsoft.com/office/officeart/2005/8/layout/orgChart1"/>
    <dgm:cxn modelId="{9B244249-53AC-4A4A-BD54-3FE29E0BC9DC}" type="presOf" srcId="{C587E36C-913E-45DA-A4BC-6CAD231F1ED2}" destId="{1ADF5191-5304-443F-AD20-6E2570A55DD9}" srcOrd="0" destOrd="0" presId="urn:microsoft.com/office/officeart/2005/8/layout/orgChart1"/>
    <dgm:cxn modelId="{692AA29F-D07E-48F5-BF25-CFE342D52FFE}" type="presOf" srcId="{D24685CE-DB25-4B23-8024-E2511948D092}" destId="{233DA18C-0747-4C33-9465-7F4359C0AD2E}" srcOrd="0" destOrd="0" presId="urn:microsoft.com/office/officeart/2005/8/layout/orgChart1"/>
    <dgm:cxn modelId="{5DCCB9A2-8560-4FE8-A55B-34925F3E388B}" srcId="{BD06A85B-1886-4417-AC17-09A74BCCFD06}" destId="{40780242-1D89-47BB-89D2-955123CCBAED}" srcOrd="2" destOrd="0" parTransId="{765B9FBC-BFB1-41B7-BD65-D98538973E55}" sibTransId="{179737E4-95FA-40CB-A643-05CE6BC47F70}"/>
    <dgm:cxn modelId="{4CE88911-3B02-4891-A1EB-46991FF9F09B}" srcId="{D24685CE-DB25-4B23-8024-E2511948D092}" destId="{BD06A85B-1886-4417-AC17-09A74BCCFD06}" srcOrd="0" destOrd="0" parTransId="{997BA2F9-3DAB-4AF2-8508-F5E15E57FD3C}" sibTransId="{7DFA6E89-0594-452E-9236-D2CC4DCA7595}"/>
    <dgm:cxn modelId="{C1739243-9D44-4A9C-A044-27836D3BC5D0}" type="presOf" srcId="{EE8609F6-4532-45B7-B4B5-1AF0B6C6BC1C}" destId="{E8976A9D-6D8F-46D4-94F2-DF8C33568C29}" srcOrd="0" destOrd="0" presId="urn:microsoft.com/office/officeart/2005/8/layout/orgChart1"/>
    <dgm:cxn modelId="{0748B6E4-B77A-4F47-A17F-99026594136E}" srcId="{BD06A85B-1886-4417-AC17-09A74BCCFD06}" destId="{D75FDC9D-4F2B-4AC8-AED1-2308464927DD}" srcOrd="1" destOrd="0" parTransId="{EE8609F6-4532-45B7-B4B5-1AF0B6C6BC1C}" sibTransId="{E376A608-A514-42F7-A821-7FD91705359C}"/>
    <dgm:cxn modelId="{7F11C9F8-64D2-435A-8883-B2ED73204383}" type="presOf" srcId="{9D9DF4EE-109D-4871-9CDD-361E001437E0}" destId="{A654B7BE-6E7E-4C60-91DD-2CA79B675E54}" srcOrd="1" destOrd="0" presId="urn:microsoft.com/office/officeart/2005/8/layout/orgChart1"/>
    <dgm:cxn modelId="{BE417D8E-E66C-4EDF-BFFD-912D6A8E8EC3}" type="presParOf" srcId="{233DA18C-0747-4C33-9465-7F4359C0AD2E}" destId="{7975DB0E-27CF-4C59-8B8B-F84BFFCAAA12}" srcOrd="0" destOrd="0" presId="urn:microsoft.com/office/officeart/2005/8/layout/orgChart1"/>
    <dgm:cxn modelId="{121A45E1-DADA-4E93-A1C9-F49B5F01656A}" type="presParOf" srcId="{7975DB0E-27CF-4C59-8B8B-F84BFFCAAA12}" destId="{C9D896F7-E8E8-4E2C-85ED-DBB3A7058BF2}" srcOrd="0" destOrd="0" presId="urn:microsoft.com/office/officeart/2005/8/layout/orgChart1"/>
    <dgm:cxn modelId="{D535E414-9B24-479E-A7F0-4DC355FF4BDB}" type="presParOf" srcId="{C9D896F7-E8E8-4E2C-85ED-DBB3A7058BF2}" destId="{0AE81930-19EF-45FE-BB42-A611F5668E23}" srcOrd="0" destOrd="0" presId="urn:microsoft.com/office/officeart/2005/8/layout/orgChart1"/>
    <dgm:cxn modelId="{9C7B3C51-7389-4951-B900-86AACF1D723B}" type="presParOf" srcId="{C9D896F7-E8E8-4E2C-85ED-DBB3A7058BF2}" destId="{7796BE8B-6B3D-4B26-9E79-9039DD4B4C92}" srcOrd="1" destOrd="0" presId="urn:microsoft.com/office/officeart/2005/8/layout/orgChart1"/>
    <dgm:cxn modelId="{BB2C4622-5A97-4D90-8F32-CDE63E76157D}" type="presParOf" srcId="{7975DB0E-27CF-4C59-8B8B-F84BFFCAAA12}" destId="{5286CE0D-B8B0-4C36-91A5-E88F3762FDCF}" srcOrd="1" destOrd="0" presId="urn:microsoft.com/office/officeart/2005/8/layout/orgChart1"/>
    <dgm:cxn modelId="{62006355-D8F9-4DF6-B097-4427E1FE5977}" type="presParOf" srcId="{5286CE0D-B8B0-4C36-91A5-E88F3762FDCF}" destId="{E8976A9D-6D8F-46D4-94F2-DF8C33568C29}" srcOrd="0" destOrd="0" presId="urn:microsoft.com/office/officeart/2005/8/layout/orgChart1"/>
    <dgm:cxn modelId="{566E68C4-6A0E-4A15-A762-EE93AB48084D}" type="presParOf" srcId="{5286CE0D-B8B0-4C36-91A5-E88F3762FDCF}" destId="{491D1A7D-22A0-4D20-A978-0F103BD3A2B6}" srcOrd="1" destOrd="0" presId="urn:microsoft.com/office/officeart/2005/8/layout/orgChart1"/>
    <dgm:cxn modelId="{6833A0BC-E442-4A50-87AA-E96C545A916E}" type="presParOf" srcId="{491D1A7D-22A0-4D20-A978-0F103BD3A2B6}" destId="{8D245D4F-8A85-48FC-ADAD-8CAB5339F03F}" srcOrd="0" destOrd="0" presId="urn:microsoft.com/office/officeart/2005/8/layout/orgChart1"/>
    <dgm:cxn modelId="{46A82EEC-2040-493F-BF96-CE96CEF21999}" type="presParOf" srcId="{8D245D4F-8A85-48FC-ADAD-8CAB5339F03F}" destId="{83C70854-3F5B-43BE-966D-40A2C64E7755}" srcOrd="0" destOrd="0" presId="urn:microsoft.com/office/officeart/2005/8/layout/orgChart1"/>
    <dgm:cxn modelId="{5F848B49-8BFA-4769-8CF3-DFE4FE63081A}" type="presParOf" srcId="{8D245D4F-8A85-48FC-ADAD-8CAB5339F03F}" destId="{B82189E2-116A-4E5E-A81F-332458014EF1}" srcOrd="1" destOrd="0" presId="urn:microsoft.com/office/officeart/2005/8/layout/orgChart1"/>
    <dgm:cxn modelId="{5F146062-9660-45BD-8A23-9BE8469E5CD5}" type="presParOf" srcId="{491D1A7D-22A0-4D20-A978-0F103BD3A2B6}" destId="{04365B66-F816-494B-8EE3-282A33697F93}" srcOrd="1" destOrd="0" presId="urn:microsoft.com/office/officeart/2005/8/layout/orgChart1"/>
    <dgm:cxn modelId="{C0192666-DFB9-4E23-8C1D-8ED2B8087399}" type="presParOf" srcId="{491D1A7D-22A0-4D20-A978-0F103BD3A2B6}" destId="{1D923466-419E-460A-B801-BDA99729B04B}" srcOrd="2" destOrd="0" presId="urn:microsoft.com/office/officeart/2005/8/layout/orgChart1"/>
    <dgm:cxn modelId="{D242FAA2-793C-45AE-99FB-F0A04D67DD6F}" type="presParOf" srcId="{5286CE0D-B8B0-4C36-91A5-E88F3762FDCF}" destId="{E7DE4DA2-0498-47E0-BEFE-C7A781602247}" srcOrd="2" destOrd="0" presId="urn:microsoft.com/office/officeart/2005/8/layout/orgChart1"/>
    <dgm:cxn modelId="{1C1FDA58-87AE-422A-AC37-F8BC396B3901}" type="presParOf" srcId="{5286CE0D-B8B0-4C36-91A5-E88F3762FDCF}" destId="{A179930D-378B-4E7A-BB07-DF941A6EF657}" srcOrd="3" destOrd="0" presId="urn:microsoft.com/office/officeart/2005/8/layout/orgChart1"/>
    <dgm:cxn modelId="{8CE86830-2F62-45AE-9BCF-19FCB76527EA}" type="presParOf" srcId="{A179930D-378B-4E7A-BB07-DF941A6EF657}" destId="{81CD1B14-CEFC-4ED9-A4A6-482E2C41827B}" srcOrd="0" destOrd="0" presId="urn:microsoft.com/office/officeart/2005/8/layout/orgChart1"/>
    <dgm:cxn modelId="{5C5AEE29-BC37-4C24-8579-BE6C61466253}" type="presParOf" srcId="{81CD1B14-CEFC-4ED9-A4A6-482E2C41827B}" destId="{590F252E-2DCA-46AA-A32D-069677B6CFD0}" srcOrd="0" destOrd="0" presId="urn:microsoft.com/office/officeart/2005/8/layout/orgChart1"/>
    <dgm:cxn modelId="{78640C24-649F-440F-A5F3-66625A5D1982}" type="presParOf" srcId="{81CD1B14-CEFC-4ED9-A4A6-482E2C41827B}" destId="{3629B433-3EC3-4746-90BF-E3BE7121305D}" srcOrd="1" destOrd="0" presId="urn:microsoft.com/office/officeart/2005/8/layout/orgChart1"/>
    <dgm:cxn modelId="{B1458E36-62ED-4B1B-804E-1B5A59BC87F3}" type="presParOf" srcId="{A179930D-378B-4E7A-BB07-DF941A6EF657}" destId="{5A21BE15-D832-4190-B98F-BE1F00CB2D8E}" srcOrd="1" destOrd="0" presId="urn:microsoft.com/office/officeart/2005/8/layout/orgChart1"/>
    <dgm:cxn modelId="{2628B6F8-0C2F-4772-8015-85DA4684D493}" type="presParOf" srcId="{A179930D-378B-4E7A-BB07-DF941A6EF657}" destId="{ED9DBA5F-F493-4F96-AAD6-D941680AC815}" srcOrd="2" destOrd="0" presId="urn:microsoft.com/office/officeart/2005/8/layout/orgChart1"/>
    <dgm:cxn modelId="{1F28FB53-4B09-465B-9A1D-CE35CDEFEC81}" type="presParOf" srcId="{5286CE0D-B8B0-4C36-91A5-E88F3762FDCF}" destId="{7A82B05C-9721-4AA0-985D-A0B24779B3AE}" srcOrd="4" destOrd="0" presId="urn:microsoft.com/office/officeart/2005/8/layout/orgChart1"/>
    <dgm:cxn modelId="{44A0056F-D1AE-4795-850B-F84ACD6F9A56}" type="presParOf" srcId="{5286CE0D-B8B0-4C36-91A5-E88F3762FDCF}" destId="{A263AB17-1618-4CE8-BCC7-3DB47FE7F944}" srcOrd="5" destOrd="0" presId="urn:microsoft.com/office/officeart/2005/8/layout/orgChart1"/>
    <dgm:cxn modelId="{C66ECCEB-891E-4BCB-B3B8-3B9C2741D4D4}" type="presParOf" srcId="{A263AB17-1618-4CE8-BCC7-3DB47FE7F944}" destId="{F091DD33-BDEC-4D3D-B64E-18DC7EFF87A4}" srcOrd="0" destOrd="0" presId="urn:microsoft.com/office/officeart/2005/8/layout/orgChart1"/>
    <dgm:cxn modelId="{27456D13-3028-4CA2-B8BE-F5CA986D4D94}" type="presParOf" srcId="{F091DD33-BDEC-4D3D-B64E-18DC7EFF87A4}" destId="{C90A9024-1722-4D25-BC35-1FAE5C7E890B}" srcOrd="0" destOrd="0" presId="urn:microsoft.com/office/officeart/2005/8/layout/orgChart1"/>
    <dgm:cxn modelId="{1743086D-1826-4715-AF26-AB03BFC5A124}" type="presParOf" srcId="{F091DD33-BDEC-4D3D-B64E-18DC7EFF87A4}" destId="{E9C7D651-FC51-4964-973C-6A041899391E}" srcOrd="1" destOrd="0" presId="urn:microsoft.com/office/officeart/2005/8/layout/orgChart1"/>
    <dgm:cxn modelId="{E9941354-D273-4FD6-B21E-927274F09E8C}" type="presParOf" srcId="{A263AB17-1618-4CE8-BCC7-3DB47FE7F944}" destId="{72D62DC0-9C9A-4394-9957-E3612B407A0E}" srcOrd="1" destOrd="0" presId="urn:microsoft.com/office/officeart/2005/8/layout/orgChart1"/>
    <dgm:cxn modelId="{4867DA1D-A699-41D2-A872-B5BF75F84998}" type="presParOf" srcId="{A263AB17-1618-4CE8-BCC7-3DB47FE7F944}" destId="{2527398D-1BC4-448E-A997-1B127B37D352}" srcOrd="2" destOrd="0" presId="urn:microsoft.com/office/officeart/2005/8/layout/orgChart1"/>
    <dgm:cxn modelId="{DB334BE2-BD21-4DDB-B625-56779A3A00A1}" type="presParOf" srcId="{7975DB0E-27CF-4C59-8B8B-F84BFFCAAA12}" destId="{8180E903-B75A-4C6B-9A6B-F719AC792295}" srcOrd="2" destOrd="0" presId="urn:microsoft.com/office/officeart/2005/8/layout/orgChart1"/>
    <dgm:cxn modelId="{15DCEDFE-94A7-4995-A75E-B55C44F4A42A}" type="presParOf" srcId="{8180E903-B75A-4C6B-9A6B-F719AC792295}" destId="{1ADF5191-5304-443F-AD20-6E2570A55DD9}" srcOrd="0" destOrd="0" presId="urn:microsoft.com/office/officeart/2005/8/layout/orgChart1"/>
    <dgm:cxn modelId="{D4E03F10-B17D-41A8-8C79-F8154592C642}" type="presParOf" srcId="{8180E903-B75A-4C6B-9A6B-F719AC792295}" destId="{1DB12C42-B190-4518-B81E-E577569625EF}" srcOrd="1" destOrd="0" presId="urn:microsoft.com/office/officeart/2005/8/layout/orgChart1"/>
    <dgm:cxn modelId="{226C743D-E786-4670-885D-615E0548EAD7}" type="presParOf" srcId="{1DB12C42-B190-4518-B81E-E577569625EF}" destId="{DB9BBC9C-816F-4501-9549-D9B5197CBA44}" srcOrd="0" destOrd="0" presId="urn:microsoft.com/office/officeart/2005/8/layout/orgChart1"/>
    <dgm:cxn modelId="{47EEA401-A09D-4568-9239-32C55A923AE2}" type="presParOf" srcId="{DB9BBC9C-816F-4501-9549-D9B5197CBA44}" destId="{7E689133-6E4B-48CF-9AA6-0EAD49D55E1D}" srcOrd="0" destOrd="0" presId="urn:microsoft.com/office/officeart/2005/8/layout/orgChart1"/>
    <dgm:cxn modelId="{08FD5B18-D75A-4798-8C59-D2220734D010}" type="presParOf" srcId="{DB9BBC9C-816F-4501-9549-D9B5197CBA44}" destId="{A654B7BE-6E7E-4C60-91DD-2CA79B675E54}" srcOrd="1" destOrd="0" presId="urn:microsoft.com/office/officeart/2005/8/layout/orgChart1"/>
    <dgm:cxn modelId="{F1977985-6CC4-47DC-A9DE-23B11E777866}" type="presParOf" srcId="{1DB12C42-B190-4518-B81E-E577569625EF}" destId="{A09B6927-06DB-400E-A310-1540BC3A6B69}" srcOrd="1" destOrd="0" presId="urn:microsoft.com/office/officeart/2005/8/layout/orgChart1"/>
    <dgm:cxn modelId="{8A4AF30E-A09D-48DD-B19D-B3683D9A1DF1}" type="presParOf" srcId="{1DB12C42-B190-4518-B81E-E577569625EF}" destId="{3C259AEA-23E2-4ECF-A390-0F4D6B3433F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9BE0A-55EF-43A5-A07D-3FBEC2313D74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F93DC-2F68-4379-9DA7-E03855B37F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93DC-2F68-4379-9DA7-E03855B37F7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BAAA7-00AE-4710-8735-BA1C1C0747CE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(Course Name) Bunker Renovation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Add Your Own Attention-Getting Sub-Heading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581400"/>
            <a:ext cx="1657350" cy="16264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Current Realities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Maintenance Factors &amp; describe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Maintenance Factors &amp; describe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Maintenance Factors &amp; describe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Maintenance Factors &amp; describe</a:t>
            </a: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Complaints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Issues Known by Members/Golfers &amp; describe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Issues Known by Members/Golfers &amp; describe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Issues Known by Members/Golfers &amp; describe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Issues Known by Members/Golfers &amp; describe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Maintenance Challenges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Maintenance Challenges &amp; describe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Maintenance Challenges &amp; describe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Maintenance Challenges &amp; describe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Maintenance Challenges &amp; describe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Maintenance Costs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Estimate &amp; Summarize Bunker Maintenance Costs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Estimate Bunker Labor Hours/Costs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Estimate Sand Replenishment Costs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Project Structure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1828800" y="1524000"/>
          <a:ext cx="56388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your Implementation method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Project Structure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Advantages of Selected Project Structure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Options, if </a:t>
            </a:r>
            <a:r>
              <a:rPr lang="en-US" sz="2800" dirty="0" err="1" smtClean="0">
                <a:solidFill>
                  <a:schemeClr val="bg1"/>
                </a:solidFill>
                <a:latin typeface="Haettenschweiler" pitchFamily="34" charset="0"/>
              </a:rPr>
              <a:t>neccessary</a:t>
            </a: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Estimate Sand Replenishment Costs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Imporvements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 Defined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Top Issues to be Improved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How Priorities Were Defined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Examples of Other Similar Projects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Opportunities – Proven Methods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219200"/>
            <a:ext cx="67056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Opportunities – Proven Methods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219200"/>
            <a:ext cx="67056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Opportunities – Proven Methods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219200"/>
            <a:ext cx="67056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Planning - Introductions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Introduce Your Team Members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Acknowledge Specific Contributions</a:t>
            </a: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Opportunities – Proven Methods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219200"/>
            <a:ext cx="67056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Design Concepts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Describe your “Wish List”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Describe Prospective Architect Design Concepts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Review Alternatives &amp; Trade-Offs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Review Proven Renovation Methods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5" name="Picture 4" descr="btb02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929" y="1447800"/>
            <a:ext cx="284854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Project Scope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Define Your Parameters Here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5" name="Picture 4" descr="btb02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929" y="1447800"/>
            <a:ext cx="284854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Architect Selection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Review Selection Criteria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Highlight Candidate Qualifications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Final Architect Selection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If included, have Architect present full design ideas &amp; alternatives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Contractual Arrangements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5" name="Picture 4" descr="btb02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929" y="1447800"/>
            <a:ext cx="284854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Builder Selection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Review Selection Criteria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Highlight Candidate Qualifications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Final Contractor Selection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Contractual Arrangements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If an In-House Project, discuss basic Team capabilities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5" name="Picture 4" descr="btb02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929" y="1447800"/>
            <a:ext cx="284854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The Bidding Process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Review Bidding Standards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Line Item Costs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5" name="Picture 4" descr="btb02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929" y="1447800"/>
            <a:ext cx="284854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Projected Schedule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Summarize Basic Timing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Your Milestones Here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Your Milestones Here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Your Milestones Here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Your Milestones Here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Your Milestones Here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Project Management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Summarize Project Start Up Issues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Review Internal/External Communications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Impact to Course/Members/Golfers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Internal Team </a:t>
            </a:r>
            <a:r>
              <a:rPr lang="en-US" sz="2800" dirty="0" err="1" smtClean="0">
                <a:solidFill>
                  <a:schemeClr val="bg1"/>
                </a:solidFill>
                <a:latin typeface="Haettenschweiler" pitchFamily="34" charset="0"/>
              </a:rPr>
              <a:t>Responsibilites</a:t>
            </a: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Project Management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Summarize Project In-Process Issues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Review Proposed Construction Schedule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Review Plans for Change Management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Review Plans for Financial Management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Sand Selection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Summarize Sand Requirements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Sand Acquisition Alternatives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Solutions &amp; Benefits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A quick statement of average conditions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A quick statement of bunker complaints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A quick statement of maintenance efforts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A quick statement of labor &amp; sand replenishment costs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5" name="Picture 4" descr="btb02-01.jpg"/>
          <p:cNvPicPr>
            <a:picLocks noChangeAspect="1"/>
          </p:cNvPicPr>
          <p:nvPr/>
        </p:nvPicPr>
        <p:blipFill>
          <a:blip r:embed="rId5"/>
          <a:srcRect t="12208" b="15903"/>
          <a:stretch>
            <a:fillRect/>
          </a:stretch>
        </p:blipFill>
        <p:spPr>
          <a:xfrm>
            <a:off x="4572000" y="1447800"/>
            <a:ext cx="39624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Sand Selection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Summarize Sand Requirements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Sand Acquisition Alternatives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Sand Selection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Summarize Sand Requirements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Sand Acquisition Alternatives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Line Item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Csts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1676400"/>
          <a:ext cx="6553200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Project Element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Basic Unit Cost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Builder Mobilization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$00,000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Earth Moving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$0,000/cu. yd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Bunker Prep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$0.00/cu.</a:t>
                      </a:r>
                      <a:r>
                        <a:rPr lang="en-US" baseline="0" dirty="0" smtClean="0">
                          <a:latin typeface="Haettenschweiler" pitchFamily="34" charset="0"/>
                        </a:rPr>
                        <a:t> yd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Drainage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$0.00/lf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Liners 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$0.00/sq. ft.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Bunker Sand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$000.00/cu. Yard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Haettenschweiler" pitchFamily="34" charset="0"/>
                        </a:rPr>
                        <a:t>Sodding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$0.00/sq. ft. 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Totals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$000,000.00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Line Item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Csts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1676400"/>
          <a:ext cx="6553200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Project Element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Basic Unit Cost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Builder Mobilization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$00,000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Earth Moving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$0,000/cu. yd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Bunker Prep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$0.00/cu.</a:t>
                      </a:r>
                      <a:r>
                        <a:rPr lang="en-US" baseline="0" dirty="0" smtClean="0">
                          <a:latin typeface="Haettenschweiler" pitchFamily="34" charset="0"/>
                        </a:rPr>
                        <a:t> yd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Drainage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$0.00/lf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Liners 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$0.00/sq. ft.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Bunker Sand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$000.00/cu. Yard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Haettenschweiler" pitchFamily="34" charset="0"/>
                        </a:rPr>
                        <a:t>Sodding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$0.00/sq. ft. 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Totals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$000,000.00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Line Item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Csts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1676400"/>
          <a:ext cx="6553200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Project Element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Basic Unit Cost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Builder Mobilization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$00,000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Earth Moving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$0,000/cu. yd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Bunker Prep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$0.00/cu.</a:t>
                      </a:r>
                      <a:r>
                        <a:rPr lang="en-US" baseline="0" dirty="0" smtClean="0">
                          <a:latin typeface="Haettenschweiler" pitchFamily="34" charset="0"/>
                        </a:rPr>
                        <a:t> yd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Drainage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$0.00/lf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Liners 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$0.00/sq. ft.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Bunker Sand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$000.00/cu. Yard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Haettenschweiler" pitchFamily="34" charset="0"/>
                        </a:rPr>
                        <a:t>Sodding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$0.00/sq. ft. 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Totals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$000,000.00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Benefits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Define Impact to Course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Define Changes/Improvements to Maintenance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Improving Bunkers as a Course Asset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Strategic &amp; Playability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Project Planning – Next Steps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Approval for Continued Planning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Planning Parameters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Bunker Renovation – The One Thing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brief description here that justifies your idea for pursuing a bunker renovation.</a:t>
            </a:r>
          </a:p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Make a bold statement regarding long-term maintenance cost control, improved bunker conditions, and enhancing the course’s value.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5" name="Picture 4" descr="btb02-01.jpg"/>
          <p:cNvPicPr>
            <a:picLocks noChangeAspect="1"/>
          </p:cNvPicPr>
          <p:nvPr/>
        </p:nvPicPr>
        <p:blipFill>
          <a:blip r:embed="rId4"/>
          <a:srcRect t="14529"/>
          <a:stretch>
            <a:fillRect/>
          </a:stretch>
        </p:blipFill>
        <p:spPr>
          <a:xfrm>
            <a:off x="5029200" y="1447800"/>
            <a:ext cx="3329271" cy="4034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Pictoral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 Review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43000"/>
            <a:ext cx="6705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Pictoral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 Review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43000"/>
            <a:ext cx="6705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Pictoral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 Review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43000"/>
            <a:ext cx="6705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Pictoral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 Review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43000"/>
            <a:ext cx="6705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Pictoral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 Review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43000"/>
            <a:ext cx="6705600" cy="502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748</Words>
  <Application>Microsoft Office PowerPoint</Application>
  <PresentationFormat>On-screen Show (4:3)</PresentationFormat>
  <Paragraphs>180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(Course Name) Bunker Renovation</vt:lpstr>
      <vt:lpstr>Bunker Renovation Planning - Introductions</vt:lpstr>
      <vt:lpstr>Course Bunkers – Solutions &amp; Benefits</vt:lpstr>
      <vt:lpstr>Bunker Renovation – The One Thing</vt:lpstr>
      <vt:lpstr>Course Bunkers – Pictoral Review</vt:lpstr>
      <vt:lpstr>Course Bunkers – Pictoral Review</vt:lpstr>
      <vt:lpstr>Course Bunkers – Pictoral Review</vt:lpstr>
      <vt:lpstr>Course Bunkers – Pictoral Review</vt:lpstr>
      <vt:lpstr>Course Bunkers – Pictoral Review</vt:lpstr>
      <vt:lpstr>Course Bunkers – Current Realities</vt:lpstr>
      <vt:lpstr>Course Bunkers – Complaints</vt:lpstr>
      <vt:lpstr>Course Bunkers – Maintenance Challenges</vt:lpstr>
      <vt:lpstr>Course Bunkers – Maintenance Costs</vt:lpstr>
      <vt:lpstr>Bunker Renovation – Project Structure</vt:lpstr>
      <vt:lpstr>Bunker Renovation – Project Structure</vt:lpstr>
      <vt:lpstr>Bunker Renovation – Imporvements Defined</vt:lpstr>
      <vt:lpstr>Opportunities – Proven Methods</vt:lpstr>
      <vt:lpstr>Opportunities – Proven Methods</vt:lpstr>
      <vt:lpstr>Opportunities – Proven Methods</vt:lpstr>
      <vt:lpstr>Opportunities – Proven Methods</vt:lpstr>
      <vt:lpstr>Bunker Renovation – Design Concepts</vt:lpstr>
      <vt:lpstr>Bunker Renovation – Project Scope</vt:lpstr>
      <vt:lpstr>Bunker Renovation – Architect Selection</vt:lpstr>
      <vt:lpstr>Bunker Renovation – Builder Selection</vt:lpstr>
      <vt:lpstr>Bunker Renovation – The Bidding Process</vt:lpstr>
      <vt:lpstr>Bunker Renovation – Projected Schedule</vt:lpstr>
      <vt:lpstr>Bunker Renovation – Project Management</vt:lpstr>
      <vt:lpstr>Bunker Renovation – Project Management</vt:lpstr>
      <vt:lpstr>Bunker Renovation – Sand Selection</vt:lpstr>
      <vt:lpstr>Bunker Renovation – Sand Selection</vt:lpstr>
      <vt:lpstr>Bunker Renovation – Sand Selection</vt:lpstr>
      <vt:lpstr>Bunker Renovation – Line Item Csts</vt:lpstr>
      <vt:lpstr>Bunker Renovation – Line Item Csts</vt:lpstr>
      <vt:lpstr>Bunker Renovation – Line Item Csts</vt:lpstr>
      <vt:lpstr>Bunker Renovation – Benefits</vt:lpstr>
      <vt:lpstr>Project Planning – Next Steps</vt:lpstr>
    </vt:vector>
  </TitlesOfParts>
  <Company>Process Marketing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(Course Name) Bun</dc:title>
  <dc:creator>Brian Flynn</dc:creator>
  <cp:lastModifiedBy>Brian</cp:lastModifiedBy>
  <cp:revision>81</cp:revision>
  <dcterms:created xsi:type="dcterms:W3CDTF">2009-05-07T12:40:37Z</dcterms:created>
  <dcterms:modified xsi:type="dcterms:W3CDTF">2014-04-29T14:13:38Z</dcterms:modified>
</cp:coreProperties>
</file>